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82BB37-ED23-4CF4-ABFD-0A71AB071C55}" type="datetimeFigureOut">
              <a:rPr lang="en-US" smtClean="0"/>
              <a:pPr/>
              <a:t>8/20/2008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BC7153B-25CA-4FF0-8BF8-74083AE14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Junior English</a:t>
            </a:r>
          </a:p>
          <a:p>
            <a:r>
              <a:rPr lang="en-US" dirty="0" smtClean="0"/>
              <a:t>Mr. Daniels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Puritans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Grew discontent with the Church of England</a:t>
            </a:r>
          </a:p>
          <a:p>
            <a:pPr lvl="1"/>
            <a:r>
              <a:rPr lang="en-US" dirty="0" smtClean="0"/>
              <a:t>Believed that the Church focused too closely on political struggles and man-made doctrines</a:t>
            </a:r>
          </a:p>
          <a:p>
            <a:pPr lvl="1"/>
            <a:r>
              <a:rPr lang="en-US" dirty="0" smtClean="0"/>
              <a:t>Opposed the Church and believed it was beyond reform</a:t>
            </a:r>
          </a:p>
          <a:p>
            <a:r>
              <a:rPr lang="en-US" dirty="0" smtClean="0"/>
              <a:t>Most Puritans left the Church and following persecution by traveling to America</a:t>
            </a:r>
          </a:p>
          <a:p>
            <a:pPr lvl="1"/>
            <a:r>
              <a:rPr lang="en-US" dirty="0" smtClean="0"/>
              <a:t>Many of them settling in the New England area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Quick History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Lived in isolation in America</a:t>
            </a:r>
          </a:p>
          <a:p>
            <a:pPr lvl="1"/>
            <a:r>
              <a:rPr lang="en-US" dirty="0" smtClean="0"/>
              <a:t>Common unity strengthened the community</a:t>
            </a:r>
          </a:p>
          <a:p>
            <a:pPr lvl="1"/>
            <a:r>
              <a:rPr lang="en-US" dirty="0" smtClean="0"/>
              <a:t>Laws of their communities focused on their belief system</a:t>
            </a:r>
          </a:p>
          <a:p>
            <a:pPr lvl="2"/>
            <a:r>
              <a:rPr lang="en-US" dirty="0" smtClean="0"/>
              <a:t>God motivated all of their actions; therefore, many laws focused on behavior/practices</a:t>
            </a:r>
          </a:p>
          <a:p>
            <a:r>
              <a:rPr lang="en-US" dirty="0" smtClean="0"/>
              <a:t>Many different communities were built</a:t>
            </a:r>
          </a:p>
          <a:p>
            <a:pPr lvl="1"/>
            <a:r>
              <a:rPr lang="en-US" dirty="0" smtClean="0"/>
              <a:t>Each church congregation became responsible for their own individuals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 America</a:t>
            </a: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Emphasized the Conversion process</a:t>
            </a:r>
          </a:p>
          <a:p>
            <a:pPr lvl="1"/>
            <a:r>
              <a:rPr lang="en-US" dirty="0" smtClean="0"/>
              <a:t>Rejection of any “worldliness”</a:t>
            </a:r>
          </a:p>
          <a:p>
            <a:pPr lvl="1"/>
            <a:r>
              <a:rPr lang="en-US" dirty="0" smtClean="0"/>
              <a:t>Strict adherence to biblical principles</a:t>
            </a:r>
          </a:p>
          <a:p>
            <a:r>
              <a:rPr lang="en-US" dirty="0" smtClean="0"/>
              <a:t>Believed in the teachings of John Calvin</a:t>
            </a:r>
          </a:p>
          <a:p>
            <a:pPr lvl="1"/>
            <a:r>
              <a:rPr lang="en-US" dirty="0" smtClean="0"/>
              <a:t>Focused on New Testament teachings</a:t>
            </a:r>
          </a:p>
          <a:p>
            <a:pPr lvl="1"/>
            <a:r>
              <a:rPr lang="en-US" dirty="0" smtClean="0"/>
              <a:t>Devoted their lives to this through their behavior</a:t>
            </a:r>
          </a:p>
          <a:p>
            <a:pPr lvl="2"/>
            <a:r>
              <a:rPr lang="en-US" dirty="0" smtClean="0"/>
              <a:t>Extremely conservative</a:t>
            </a:r>
          </a:p>
          <a:p>
            <a:pPr lvl="2"/>
            <a:r>
              <a:rPr lang="en-US" dirty="0" smtClean="0"/>
              <a:t>All evil deeds were from the Devil and doing these deeds would send one to Hell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Belief System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Five Points of Calvinism</a:t>
            </a:r>
          </a:p>
          <a:p>
            <a:pPr lvl="1"/>
            <a:r>
              <a:rPr lang="en-US" dirty="0" smtClean="0"/>
              <a:t>Total Depravity</a:t>
            </a:r>
          </a:p>
          <a:p>
            <a:pPr lvl="2"/>
            <a:r>
              <a:rPr lang="en-US" dirty="0" smtClean="0"/>
              <a:t>With the fall of humanity into sin, every person born into the world had a sinful nature</a:t>
            </a:r>
          </a:p>
          <a:p>
            <a:pPr lvl="1"/>
            <a:r>
              <a:rPr lang="en-US" dirty="0" smtClean="0"/>
              <a:t>Unconditional Election</a:t>
            </a:r>
          </a:p>
          <a:p>
            <a:pPr lvl="2"/>
            <a:r>
              <a:rPr lang="en-US" dirty="0" smtClean="0"/>
              <a:t>God predestines those who He believes should be saved</a:t>
            </a:r>
          </a:p>
          <a:p>
            <a:pPr lvl="1"/>
            <a:r>
              <a:rPr lang="en-US" dirty="0" smtClean="0"/>
              <a:t>Limited Atonement</a:t>
            </a:r>
          </a:p>
          <a:p>
            <a:pPr lvl="2"/>
            <a:r>
              <a:rPr lang="en-US" dirty="0" smtClean="0"/>
              <a:t>Christ died for those who He has elected to be saved</a:t>
            </a:r>
          </a:p>
          <a:p>
            <a:pPr lvl="1"/>
            <a:r>
              <a:rPr lang="en-US" dirty="0" smtClean="0"/>
              <a:t>Irresistible Grace</a:t>
            </a:r>
          </a:p>
          <a:p>
            <a:pPr lvl="2"/>
            <a:r>
              <a:rPr lang="en-US" dirty="0" smtClean="0"/>
              <a:t>Those that God has predestined to be saved cannot resist that call to be saved</a:t>
            </a:r>
          </a:p>
          <a:p>
            <a:pPr lvl="1"/>
            <a:r>
              <a:rPr lang="en-US" dirty="0" smtClean="0"/>
              <a:t>Perseverance of the Saints</a:t>
            </a:r>
          </a:p>
          <a:p>
            <a:pPr lvl="2"/>
            <a:r>
              <a:rPr lang="en-US" dirty="0" smtClean="0"/>
              <a:t>Those who are elected cannot lose their salvation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Calvinism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Faith comes from God alone; not from people</a:t>
            </a:r>
          </a:p>
          <a:p>
            <a:r>
              <a:rPr lang="en-US" dirty="0" smtClean="0"/>
              <a:t>Because God chooses the “elect,” there are those who He has NOT chosen</a:t>
            </a:r>
          </a:p>
          <a:p>
            <a:r>
              <a:rPr lang="en-US" dirty="0" smtClean="0"/>
              <a:t>If one “loses their faith” i.e. “falls into the hands of the Devil, that individual was never a part of the elect to begin with</a:t>
            </a:r>
          </a:p>
          <a:p>
            <a:pPr lvl="1"/>
            <a:r>
              <a:rPr lang="en-US" dirty="0" smtClean="0"/>
              <a:t>Thus, a perpetual fear that they may not be saved (and, in fact, be one of the “elect.”)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Miscellaneous Items to Calvinism/Puritanism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324</TotalTime>
  <Words>327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The Puritans</vt:lpstr>
      <vt:lpstr>A Quick History</vt:lpstr>
      <vt:lpstr>Life in America</vt:lpstr>
      <vt:lpstr>The Belief System</vt:lpstr>
      <vt:lpstr>Calvinism</vt:lpstr>
      <vt:lpstr>Miscellaneous Items to Calvinism/Puritanism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Shon Daniels</dc:creator>
  <cp:lastModifiedBy>TPS</cp:lastModifiedBy>
  <cp:revision>10</cp:revision>
  <dcterms:created xsi:type="dcterms:W3CDTF">2008-08-20T03:11:49Z</dcterms:created>
  <dcterms:modified xsi:type="dcterms:W3CDTF">2008-08-20T16:32:45Z</dcterms:modified>
</cp:coreProperties>
</file>